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7" r:id="rId4"/>
    <p:sldId id="268" r:id="rId5"/>
    <p:sldId id="269" r:id="rId6"/>
    <p:sldId id="270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16E37-C5EF-4BD0-B1E2-F76DBD2F3EF6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5831F-DFBE-4F8B-89EA-B05D31B99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0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4C88D-56B1-4FE5-AC3B-978B94C203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93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3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0315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84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3747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08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57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5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7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3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7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9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0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9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802F7-F573-484D-8F34-06B1295A4147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9B33BD8-FDB2-4EAB-ACB7-7510EB6C6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8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Image result for 十字架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Image result for 十字架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4463"/>
            <a:ext cx="12192000" cy="718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2DF3-8DFD-47EC-985E-E6A036959753}" type="slidenum">
              <a:rPr lang="en-US" smtClean="0"/>
              <a:t>1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2080229" y="1615874"/>
            <a:ext cx="6840537" cy="5113337"/>
          </a:xfrm>
        </p:spPr>
        <p:txBody>
          <a:bodyPr>
            <a:normAutofit fontScale="90000"/>
          </a:bodyPr>
          <a:lstStyle/>
          <a:p>
            <a:r>
              <a:rPr lang="zh-CN" altLang="en-US" sz="6000" dirty="0">
                <a:solidFill>
                  <a:srgbClr val="DF031D"/>
                </a:solidFill>
                <a:ea typeface="叶根友毛笔行书2.0版" charset="-122"/>
              </a:rPr>
              <a:t>    </a:t>
            </a:r>
            <a:r>
              <a:rPr lang="en-US" altLang="zh-CN" sz="6000" dirty="0">
                <a:solidFill>
                  <a:schemeClr val="tx1"/>
                </a:solidFill>
                <a:ea typeface="叶根友毛笔行书2.0版" charset="-122"/>
              </a:rPr>
              <a:t>CCCL</a:t>
            </a:r>
            <a:r>
              <a:rPr lang="zh-CN" altLang="en-US" sz="60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敬拜歌曲</a:t>
            </a:r>
            <a:r>
              <a:rPr lang="en-US" altLang="zh-CN" sz="60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PPT</a:t>
            </a:r>
            <a:r>
              <a:rPr lang="zh-CN" altLang="en-US" sz="48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/>
            </a:r>
            <a:br>
              <a:rPr lang="zh-CN" altLang="en-US" sz="48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6000" dirty="0" smtClean="0">
                <a:solidFill>
                  <a:srgbClr val="DF031D"/>
                </a:solidFill>
                <a:ea typeface="叶根友毛笔行书2.0版" charset="-122"/>
              </a:rPr>
              <a:t>      </a:t>
            </a:r>
            <a:r>
              <a:rPr lang="zh-CN" altLang="en-US" sz="6000" dirty="0">
                <a:solidFill>
                  <a:srgbClr val="DF031D"/>
                </a:solidFill>
                <a:ea typeface="叶根友毛笔行书2.0版" charset="-122"/>
              </a:rPr>
              <a:t/>
            </a:r>
            <a:br>
              <a:rPr lang="zh-CN" altLang="en-US" sz="6000" dirty="0">
                <a:solidFill>
                  <a:srgbClr val="DF031D"/>
                </a:solidFill>
                <a:ea typeface="叶根友毛笔行书2.0版" charset="-122"/>
              </a:rPr>
            </a:br>
            <a:r>
              <a:rPr lang="zh-CN" altLang="en-US" sz="6000" dirty="0">
                <a:solidFill>
                  <a:srgbClr val="DF031D"/>
                </a:solidFill>
                <a:ea typeface="叶根友毛笔行书2.0版" charset="-122"/>
              </a:rPr>
              <a:t>        </a:t>
            </a:r>
            <a:r>
              <a:rPr lang="en-US" altLang="zh-CN" sz="6000" dirty="0" smtClean="0">
                <a:solidFill>
                  <a:srgbClr val="DF031D"/>
                </a:solidFill>
                <a:ea typeface="叶根友毛笔行书2.0版" charset="-122"/>
              </a:rPr>
              <a:t/>
            </a:r>
            <a:br>
              <a:rPr lang="en-US" altLang="zh-CN" sz="6000" dirty="0" smtClean="0">
                <a:solidFill>
                  <a:srgbClr val="DF031D"/>
                </a:solidFill>
                <a:ea typeface="叶根友毛笔行书2.0版" charset="-122"/>
              </a:rPr>
            </a:br>
            <a:r>
              <a:rPr lang="en-US" altLang="zh-CN" sz="6000" dirty="0">
                <a:solidFill>
                  <a:srgbClr val="DF031D"/>
                </a:solidFill>
                <a:ea typeface="叶根友毛笔行书2.0版" charset="-122"/>
              </a:rPr>
              <a:t/>
            </a:r>
            <a:br>
              <a:rPr lang="en-US" altLang="zh-CN" sz="6000" dirty="0">
                <a:solidFill>
                  <a:srgbClr val="DF031D"/>
                </a:solidFill>
                <a:ea typeface="叶根友毛笔行书2.0版" charset="-122"/>
              </a:rPr>
            </a:br>
            <a:r>
              <a:rPr lang="en-US" altLang="zh-CN" sz="6000" dirty="0" smtClean="0">
                <a:solidFill>
                  <a:srgbClr val="DF031D"/>
                </a:solidFill>
                <a:ea typeface="叶根友毛笔行书2.0版" charset="-122"/>
              </a:rPr>
              <a:t>        </a:t>
            </a:r>
            <a:r>
              <a:rPr lang="zh-CN" altLang="en-US" sz="6000" dirty="0" smtClean="0">
                <a:solidFill>
                  <a:srgbClr val="DF031D"/>
                </a:solidFill>
                <a:ea typeface="叶根友毛笔行书2.0版" charset="-122"/>
              </a:rPr>
              <a:t>哈</a:t>
            </a:r>
            <a:r>
              <a:rPr lang="zh-CN" altLang="en-US" sz="6000" dirty="0">
                <a:solidFill>
                  <a:srgbClr val="DF031D"/>
                </a:solidFill>
                <a:ea typeface="叶根友毛笔行书2.0版" charset="-122"/>
              </a:rPr>
              <a:t>利路亚</a:t>
            </a:r>
            <a:br>
              <a:rPr lang="zh-CN" altLang="en-US" sz="6000" dirty="0">
                <a:solidFill>
                  <a:srgbClr val="DF031D"/>
                </a:solidFill>
                <a:ea typeface="叶根友毛笔行书2.0版" charset="-122"/>
              </a:rPr>
            </a:br>
            <a:r>
              <a:rPr lang="zh-CN" altLang="en-US" sz="6000" dirty="0">
                <a:solidFill>
                  <a:srgbClr val="DF031D"/>
                </a:solidFill>
                <a:ea typeface="叶根友毛笔行书2.0版" charset="-122"/>
              </a:rPr>
              <a:t/>
            </a:r>
            <a:br>
              <a:rPr lang="zh-CN" altLang="en-US" sz="6000" dirty="0">
                <a:solidFill>
                  <a:srgbClr val="DF031D"/>
                </a:solidFill>
                <a:ea typeface="叶根友毛笔行书2.0版" charset="-122"/>
              </a:rPr>
            </a:br>
            <a:r>
              <a:rPr lang="zh-CN" altLang="en-US" sz="3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/>
            </a:r>
            <a:br>
              <a:rPr lang="zh-CN" altLang="en-US" sz="3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endParaRPr lang="zh-CN" altLang="en-US" sz="32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8388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010836" y="29033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/>
              <a:t>奇异恩</a:t>
            </a:r>
            <a:r>
              <a:rPr lang="zh-CN" altLang="en-US" sz="5400" b="1" dirty="0" smtClean="0"/>
              <a:t>典 </a:t>
            </a:r>
            <a:r>
              <a:rPr lang="en-US" altLang="zh-CN" sz="5400" b="1" dirty="0"/>
              <a:t>(Amazing Grace)</a:t>
            </a:r>
            <a:endParaRPr lang="en-US" altLang="en-US" sz="5400" b="1" dirty="0" smtClean="0">
              <a:ea typeface="微软雅黑" panose="020B0503020204020204" pitchFamily="34" charset="-122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274761" y="1390918"/>
            <a:ext cx="10383838" cy="53291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将来禧年，圣徒欢聚，</a:t>
            </a:r>
          </a:p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恩光爱谊千年；</a:t>
            </a:r>
          </a:p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喜乐颂赞，在父座前，</a:t>
            </a:r>
          </a:p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深望那日快现。 </a:t>
            </a:r>
            <a:endParaRPr lang="en-US" altLang="zh-CN" sz="38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r>
              <a:rPr lang="en-US" altLang="zh-TW" sz="2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When </a:t>
            </a: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we've been there ten thousand years</a:t>
            </a: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Bright shining as the sun;</a:t>
            </a: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We've no less days to sing God's praise</a:t>
            </a: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 when we first begun. </a:t>
            </a:r>
            <a:endParaRPr lang="en-US" altLang="en-US" dirty="0" smtClean="0">
              <a:ea typeface="黑体" panose="02010609060101010101" pitchFamily="49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2DF3-8DFD-47EC-985E-E6A0369597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2707" y="1416874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出埃及记 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34:6 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耶和华在他面前宣告说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耶和华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耶和华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是有怜悯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恩典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的神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不轻易发怒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并有丰盛的慈爱和诚实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532707" y="2823790"/>
            <a:ext cx="99756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历代志下 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30:9 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你们若转向耶和华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你们的弟兄和儿女必在掳掠他们的人面前蒙怜恤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得以归回这地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因为耶和华你们的神有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恩典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施怜悯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endParaRPr 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67539" y="5522630"/>
            <a:ext cx="75503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诗篇 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103:8 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耶和华有怜悯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恩典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不轻易发怒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且有丰盛的慈爱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567539" y="4372652"/>
            <a:ext cx="69233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诗篇 </a:t>
            </a:r>
            <a:r>
              <a:rPr lang="en-US" altLang="zh-CN" sz="2400" b="1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65:11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你以</a:t>
            </a:r>
            <a:r>
              <a:rPr lang="zh-CN" altLang="en-US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恩典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为年岁的冠冕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你的路径都滴下脂油</a:t>
            </a:r>
            <a:r>
              <a:rPr lang="en-US" altLang="zh-CN" sz="24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263383" y="559284"/>
            <a:ext cx="16076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恩 典</a:t>
            </a:r>
            <a:endParaRPr lang="en-US" sz="4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2DF3-8DFD-47EC-985E-E6A0369597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3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0046" y="415105"/>
            <a:ext cx="8911687" cy="786679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/>
              <a:t>恩</a:t>
            </a:r>
            <a:r>
              <a:rPr lang="zh-CN" altLang="en-US" sz="5400" b="1" dirty="0" smtClean="0"/>
              <a:t>典之路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761" y="1672045"/>
            <a:ext cx="9979972" cy="45981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/>
              <a:t>        你</a:t>
            </a:r>
            <a:r>
              <a:rPr lang="zh-TW" altLang="en-US" sz="4400" dirty="0"/>
              <a:t>是我的主</a:t>
            </a:r>
            <a:r>
              <a:rPr lang="en-US" altLang="zh-TW" sz="4400" dirty="0"/>
              <a:t>.</a:t>
            </a:r>
            <a:r>
              <a:rPr lang="zh-TW" altLang="en-US" sz="4400" dirty="0"/>
              <a:t>引我走正義路</a:t>
            </a:r>
            <a:r>
              <a:rPr lang="en-US" altLang="zh-TW" sz="4400" dirty="0"/>
              <a:t>.</a:t>
            </a:r>
          </a:p>
          <a:p>
            <a:pPr marL="0" indent="0" algn="ctr">
              <a:buNone/>
            </a:pPr>
            <a:r>
              <a:rPr lang="zh-TW" altLang="en-US" sz="4400" dirty="0" smtClean="0"/>
              <a:t>        高</a:t>
            </a:r>
            <a:r>
              <a:rPr lang="zh-TW" altLang="en-US" sz="4400" dirty="0"/>
              <a:t>山或低谷</a:t>
            </a:r>
            <a:r>
              <a:rPr lang="en-US" altLang="zh-TW" sz="4400" dirty="0"/>
              <a:t>.</a:t>
            </a:r>
            <a:r>
              <a:rPr lang="zh-TW" altLang="en-US" sz="4400" dirty="0"/>
              <a:t>都是你在保護</a:t>
            </a:r>
            <a:r>
              <a:rPr lang="en-US" altLang="zh-TW" sz="4400" dirty="0" smtClean="0"/>
              <a:t>.</a:t>
            </a:r>
          </a:p>
          <a:p>
            <a:pPr marL="0" indent="0" algn="ctr">
              <a:buNone/>
            </a:pPr>
            <a:r>
              <a:rPr lang="zh-TW" altLang="en-US" sz="4400" dirty="0" smtClean="0"/>
              <a:t>        萬</a:t>
            </a:r>
            <a:r>
              <a:rPr lang="zh-TW" altLang="en-US" sz="4400" dirty="0"/>
              <a:t>人中唯獨</a:t>
            </a:r>
            <a:r>
              <a:rPr lang="en-US" altLang="zh-TW" sz="4400" dirty="0" smtClean="0"/>
              <a:t>.</a:t>
            </a:r>
            <a:r>
              <a:rPr lang="zh-TW" altLang="en-US" sz="4400" dirty="0" smtClean="0"/>
              <a:t>你</a:t>
            </a:r>
            <a:r>
              <a:rPr lang="zh-TW" altLang="en-US" sz="4400" dirty="0"/>
              <a:t>愛我認識我</a:t>
            </a:r>
            <a:r>
              <a:rPr lang="en-US" altLang="zh-TW" sz="4400" dirty="0"/>
              <a:t>.</a:t>
            </a:r>
          </a:p>
          <a:p>
            <a:pPr marL="0" indent="0" algn="ctr">
              <a:buNone/>
            </a:pPr>
            <a:r>
              <a:rPr lang="zh-TW" altLang="en-US" sz="4400" dirty="0" smtClean="0"/>
              <a:t> 永</a:t>
            </a:r>
            <a:r>
              <a:rPr lang="zh-TW" altLang="en-US" sz="4400" dirty="0"/>
              <a:t>遠不變的應許</a:t>
            </a:r>
            <a:r>
              <a:rPr lang="en-US" altLang="zh-TW" sz="4400" dirty="0" smtClean="0"/>
              <a:t>.</a:t>
            </a:r>
          </a:p>
          <a:p>
            <a:pPr marL="0" indent="0" algn="ctr">
              <a:buNone/>
            </a:pPr>
            <a:r>
              <a:rPr lang="zh-TW" altLang="en-US" sz="4400" dirty="0" smtClean="0"/>
              <a:t> 這</a:t>
            </a:r>
            <a:r>
              <a:rPr lang="zh-TW" altLang="en-US" sz="4400" dirty="0"/>
              <a:t>一生都是祝福</a:t>
            </a:r>
            <a:r>
              <a:rPr lang="en-US" altLang="zh-TW" sz="4400" dirty="0" smtClean="0"/>
              <a:t>.</a:t>
            </a:r>
            <a:endParaRPr lang="en-US" altLang="zh-TW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2DF3-8DFD-47EC-985E-E6A0369597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4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955" y="284475"/>
            <a:ext cx="8911687" cy="708301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/>
              <a:t>恩典之路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242" y="1611086"/>
            <a:ext cx="8915400" cy="4976948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A53010"/>
              </a:buClr>
              <a:buNone/>
            </a:pPr>
            <a:r>
              <a:rPr lang="en-US" altLang="zh-CN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</a:t>
            </a:r>
            <a:r>
              <a:rPr lang="zh-CN" altLang="en-US" sz="4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zh-TW" altLang="en-US" sz="4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一</a:t>
            </a:r>
            <a:r>
              <a:rPr lang="zh-TW" alt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步又一步</a:t>
            </a:r>
            <a:r>
              <a:rPr lang="en-US" altLang="zh-TW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這是恩典之路</a:t>
            </a:r>
            <a:r>
              <a:rPr lang="en-US" altLang="zh-TW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 algn="ctr">
              <a:buClr>
                <a:srgbClr val="A53010"/>
              </a:buClr>
              <a:buNone/>
            </a:pPr>
            <a:r>
              <a:rPr lang="zh-TW" altLang="en-US" sz="4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你</a:t>
            </a:r>
            <a:r>
              <a:rPr lang="zh-TW" alt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愛</a:t>
            </a:r>
            <a:r>
              <a:rPr lang="en-US" altLang="zh-TW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你手</a:t>
            </a:r>
            <a:r>
              <a:rPr lang="en-US" altLang="zh-TW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將我緊緊抓</a:t>
            </a:r>
            <a:r>
              <a:rPr lang="zh-TW" altLang="en-US" sz="4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住</a:t>
            </a:r>
            <a:endParaRPr lang="en-US" altLang="zh-TW" sz="4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ctr">
              <a:buClr>
                <a:srgbClr val="A53010"/>
              </a:buClr>
              <a:buNone/>
            </a:pPr>
            <a:r>
              <a:rPr lang="en-US" altLang="zh-TW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zh-TW" sz="4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</a:t>
            </a:r>
            <a:r>
              <a:rPr lang="zh-TW" altLang="en-US" sz="4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一</a:t>
            </a:r>
            <a:r>
              <a:rPr lang="zh-TW" alt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步又一步</a:t>
            </a:r>
            <a:r>
              <a:rPr lang="en-US" altLang="zh-TW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這是盼望之路</a:t>
            </a:r>
            <a:r>
              <a:rPr lang="en-US" altLang="zh-TW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 algn="ctr">
              <a:buClr>
                <a:srgbClr val="A53010"/>
              </a:buClr>
              <a:buNone/>
            </a:pPr>
            <a:r>
              <a:rPr lang="zh-TW" alt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你愛</a:t>
            </a:r>
            <a:r>
              <a:rPr lang="en-US" altLang="zh-TW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你手</a:t>
            </a:r>
            <a:r>
              <a:rPr lang="en-US" altLang="zh-TW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4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牽引我走這人生路</a:t>
            </a:r>
            <a:endParaRPr lang="en-US" sz="4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2DF3-8DFD-47EC-985E-E6A0369597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5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0046" y="415105"/>
            <a:ext cx="8911687" cy="786679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/>
              <a:t>恩</a:t>
            </a:r>
            <a:r>
              <a:rPr lang="zh-CN" altLang="en-US" sz="5400" b="1" dirty="0" smtClean="0"/>
              <a:t>典之路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761" y="1672045"/>
            <a:ext cx="9979972" cy="45981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400" dirty="0" smtClean="0"/>
              <a:t>        你</a:t>
            </a:r>
            <a:r>
              <a:rPr lang="zh-TW" altLang="en-US" sz="4400" dirty="0"/>
              <a:t>是我的主</a:t>
            </a:r>
            <a:r>
              <a:rPr lang="en-US" altLang="zh-TW" sz="4400" dirty="0"/>
              <a:t>.</a:t>
            </a:r>
            <a:r>
              <a:rPr lang="zh-TW" altLang="en-US" sz="4400" dirty="0"/>
              <a:t>引我走正義路</a:t>
            </a:r>
            <a:r>
              <a:rPr lang="en-US" altLang="zh-TW" sz="4400" dirty="0"/>
              <a:t>.</a:t>
            </a:r>
          </a:p>
          <a:p>
            <a:pPr marL="0" indent="0" algn="ctr">
              <a:buNone/>
            </a:pPr>
            <a:r>
              <a:rPr lang="zh-TW" altLang="en-US" sz="4400" dirty="0" smtClean="0"/>
              <a:t>        高</a:t>
            </a:r>
            <a:r>
              <a:rPr lang="zh-TW" altLang="en-US" sz="4400" dirty="0"/>
              <a:t>山或低谷</a:t>
            </a:r>
            <a:r>
              <a:rPr lang="en-US" altLang="zh-TW" sz="4400" dirty="0"/>
              <a:t>.</a:t>
            </a:r>
            <a:r>
              <a:rPr lang="zh-TW" altLang="en-US" sz="4400" dirty="0"/>
              <a:t>都是你在保護</a:t>
            </a:r>
            <a:r>
              <a:rPr lang="en-US" altLang="zh-TW" sz="4400" dirty="0" smtClean="0"/>
              <a:t>.</a:t>
            </a:r>
          </a:p>
          <a:p>
            <a:pPr marL="0" indent="0" algn="ctr">
              <a:buNone/>
            </a:pPr>
            <a:r>
              <a:rPr lang="zh-TW" altLang="en-US" sz="4400" dirty="0" smtClean="0"/>
              <a:t>        萬</a:t>
            </a:r>
            <a:r>
              <a:rPr lang="zh-TW" altLang="en-US" sz="4400" dirty="0"/>
              <a:t>人中唯獨</a:t>
            </a:r>
            <a:r>
              <a:rPr lang="en-US" altLang="zh-TW" sz="4400" dirty="0" smtClean="0"/>
              <a:t>.</a:t>
            </a:r>
            <a:r>
              <a:rPr lang="zh-TW" altLang="en-US" sz="4400" dirty="0" smtClean="0"/>
              <a:t>你</a:t>
            </a:r>
            <a:r>
              <a:rPr lang="zh-TW" altLang="en-US" sz="4400" dirty="0"/>
              <a:t>愛我認識我</a:t>
            </a:r>
            <a:r>
              <a:rPr lang="en-US" altLang="zh-TW" sz="4400" dirty="0"/>
              <a:t>.</a:t>
            </a:r>
          </a:p>
          <a:p>
            <a:pPr marL="0" indent="0" algn="ctr">
              <a:buNone/>
            </a:pPr>
            <a:r>
              <a:rPr lang="zh-TW" altLang="en-US" sz="4400" dirty="0" smtClean="0"/>
              <a:t> 永</a:t>
            </a:r>
            <a:r>
              <a:rPr lang="zh-TW" altLang="en-US" sz="4400" dirty="0"/>
              <a:t>遠不變的應許</a:t>
            </a:r>
            <a:r>
              <a:rPr lang="en-US" altLang="zh-TW" sz="4400" dirty="0" smtClean="0"/>
              <a:t>.</a:t>
            </a:r>
          </a:p>
          <a:p>
            <a:pPr marL="0" indent="0" algn="ctr">
              <a:buNone/>
            </a:pPr>
            <a:r>
              <a:rPr lang="zh-TW" altLang="en-US" sz="4400" dirty="0" smtClean="0"/>
              <a:t> 這</a:t>
            </a:r>
            <a:r>
              <a:rPr lang="zh-TW" altLang="en-US" sz="4400" dirty="0"/>
              <a:t>一生都是祝福</a:t>
            </a:r>
            <a:r>
              <a:rPr lang="en-US" altLang="zh-TW" sz="4400" dirty="0" smtClean="0"/>
              <a:t>.</a:t>
            </a:r>
            <a:endParaRPr lang="en-US" altLang="zh-TW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2DF3-8DFD-47EC-985E-E6A0369597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4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7955" y="284475"/>
            <a:ext cx="8911687" cy="708301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b="1" dirty="0"/>
              <a:t>恩典之路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955" y="1436915"/>
            <a:ext cx="8915400" cy="4976948"/>
          </a:xfrm>
        </p:spPr>
        <p:txBody>
          <a:bodyPr>
            <a:normAutofit/>
          </a:bodyPr>
          <a:lstStyle/>
          <a:p>
            <a:pPr marL="0" lvl="0" indent="0">
              <a:buClr>
                <a:srgbClr val="A53010"/>
              </a:buClr>
              <a:buNone/>
            </a:pPr>
            <a:r>
              <a:rPr lang="en-US" altLang="zh-CN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(</a:t>
            </a:r>
            <a:r>
              <a:rPr lang="zh-CN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合唱</a:t>
            </a:r>
            <a:r>
              <a:rPr lang="en-US" altLang="zh-CN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    </a:t>
            </a:r>
            <a:r>
              <a:rPr lang="zh-CN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zh-TW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一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步又一步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這是恩典之路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zh-TW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   你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愛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你手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將我緊緊抓住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 algn="ctr">
              <a:buClr>
                <a:srgbClr val="A53010"/>
              </a:buClr>
              <a:buNone/>
            </a:pPr>
            <a:r>
              <a:rPr lang="zh-TW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一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步又一步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這是盼望之路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 algn="ctr">
              <a:buClr>
                <a:srgbClr val="A53010"/>
              </a:buClr>
              <a:buNone/>
            </a:pP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你愛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你手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牽引我走這人生路</a:t>
            </a:r>
            <a:endParaRPr lang="en-US" sz="3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r>
              <a:rPr lang="zh-TW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   一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步又一步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這是恩典之路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   你愛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你手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將我緊緊抓住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 algn="ctr">
              <a:buClr>
                <a:srgbClr val="A53010"/>
              </a:buClr>
              <a:buNone/>
            </a:pP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一步又一步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這是盼望之路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 algn="ctr">
              <a:buClr>
                <a:srgbClr val="A53010"/>
              </a:buClr>
              <a:buNone/>
            </a:pP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你愛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你手</a:t>
            </a:r>
            <a:r>
              <a:rPr lang="en-US" altLang="zh-TW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牽引我走這人生路</a:t>
            </a:r>
            <a:endParaRPr lang="en-US" sz="3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2DF3-8DFD-47EC-985E-E6A0369597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06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010836" y="16154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/>
              <a:t>奇异恩</a:t>
            </a:r>
            <a:r>
              <a:rPr lang="zh-CN" altLang="en-US" sz="5400" b="1" dirty="0" smtClean="0"/>
              <a:t>典 </a:t>
            </a:r>
            <a:r>
              <a:rPr lang="en-US" altLang="zh-CN" sz="5400" b="1" dirty="0"/>
              <a:t>(Amazing Grace)</a:t>
            </a:r>
            <a:endParaRPr lang="en-US" altLang="en-US" sz="5400" b="1" dirty="0" smtClean="0">
              <a:ea typeface="微软雅黑" panose="020B0503020204020204" pitchFamily="34" charset="-122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274761" y="1545465"/>
            <a:ext cx="10383838" cy="49454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zh-CN" altLang="en-US" sz="4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奇异恩典，何等甘甜，</a:t>
            </a:r>
          </a:p>
          <a:p>
            <a:pPr marL="0" indent="0" algn="ctr">
              <a:buNone/>
            </a:pPr>
            <a:r>
              <a:rPr lang="zh-CN" altLang="en-US" sz="4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我罪已得赦免；</a:t>
            </a:r>
          </a:p>
          <a:p>
            <a:pPr marL="0" indent="0" algn="ctr">
              <a:buNone/>
            </a:pPr>
            <a:r>
              <a:rPr lang="zh-CN" altLang="en-US" sz="4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前我失丧，今被寻回，</a:t>
            </a:r>
          </a:p>
          <a:p>
            <a:pPr marL="0" indent="0" algn="ctr">
              <a:buNone/>
            </a:pPr>
            <a:r>
              <a:rPr lang="zh-CN" altLang="en-US" sz="4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瞎眼今得看见</a:t>
            </a:r>
            <a:r>
              <a:rPr lang="zh-CN" altLang="en-US" sz="47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47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endParaRPr lang="en-US" altLang="zh-TW" sz="28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r>
              <a:rPr lang="en-US" altLang="zh-TW" sz="39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Amazing Grace, how sweet the sound</a:t>
            </a:r>
          </a:p>
          <a:p>
            <a:pPr marL="0" indent="0" algn="ctr">
              <a:buNone/>
            </a:pPr>
            <a:r>
              <a:rPr lang="en-US" altLang="zh-TW" sz="39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That saved a wretch like me.</a:t>
            </a:r>
          </a:p>
          <a:p>
            <a:pPr marL="0" indent="0" algn="ctr">
              <a:buNone/>
            </a:pPr>
            <a:r>
              <a:rPr lang="en-US" altLang="zh-TW" sz="39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 once was lost but now I'm found,</a:t>
            </a:r>
          </a:p>
          <a:p>
            <a:pPr marL="0" indent="0" algn="ctr">
              <a:buNone/>
            </a:pPr>
            <a:r>
              <a:rPr lang="en-US" altLang="zh-TW" sz="39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Was blind but now I see</a:t>
            </a:r>
            <a:r>
              <a:rPr lang="en-US" altLang="zh-TW" sz="39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altLang="en-US" dirty="0" smtClean="0">
              <a:ea typeface="黑体" panose="02010609060101010101" pitchFamily="49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2DF3-8DFD-47EC-985E-E6A0369597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8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010836" y="225938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/>
              <a:t>奇异恩</a:t>
            </a:r>
            <a:r>
              <a:rPr lang="zh-CN" altLang="en-US" sz="5400" b="1" dirty="0" smtClean="0"/>
              <a:t>典 </a:t>
            </a:r>
            <a:r>
              <a:rPr lang="en-US" altLang="zh-CN" sz="5400" b="1" dirty="0"/>
              <a:t>(Amazing Grace)</a:t>
            </a:r>
            <a:endParaRPr lang="en-US" altLang="en-US" sz="5400" b="1" dirty="0" smtClean="0">
              <a:ea typeface="微软雅黑" panose="020B0503020204020204" pitchFamily="34" charset="-122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274761" y="1506828"/>
            <a:ext cx="10383838" cy="52132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如此恩典，使我敬畏，</a:t>
            </a:r>
          </a:p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使我心得安慰；</a:t>
            </a:r>
          </a:p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初信之时，即蒙恩惠，</a:t>
            </a:r>
          </a:p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真是何等宝贵。</a:t>
            </a:r>
            <a:endParaRPr lang="en-US" altLang="zh-TW" sz="28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T'was grace that taught my heart to fear</a:t>
            </a: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 grace my fear relieved</a:t>
            </a: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precious did that grace appear,</a:t>
            </a: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hour I first believed</a:t>
            </a:r>
            <a:r>
              <a:rPr lang="en-US" altLang="zh-TW" sz="2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en-US" dirty="0" smtClean="0">
              <a:ea typeface="黑体" panose="02010609060101010101" pitchFamily="49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2DF3-8DFD-47EC-985E-E6A0369597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62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010836" y="25169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/>
              <a:t>奇异恩</a:t>
            </a:r>
            <a:r>
              <a:rPr lang="zh-CN" altLang="en-US" sz="5400" b="1" dirty="0" smtClean="0"/>
              <a:t>典 </a:t>
            </a:r>
            <a:r>
              <a:rPr lang="en-US" altLang="zh-CN" sz="5400" b="1" dirty="0"/>
              <a:t>(Amazing Grace)</a:t>
            </a:r>
            <a:endParaRPr lang="en-US" altLang="en-US" sz="5400" b="1" dirty="0" smtClean="0">
              <a:ea typeface="微软雅黑" panose="020B0503020204020204" pitchFamily="34" charset="-122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274761" y="1532586"/>
            <a:ext cx="10383838" cy="5187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许多危险，试炼网罗，</a:t>
            </a:r>
          </a:p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我已安然经过；</a:t>
            </a:r>
          </a:p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靠主恩典，安全不怕，</a:t>
            </a:r>
          </a:p>
          <a:p>
            <a:pPr marL="0" indent="0" algn="ctr">
              <a:buNone/>
            </a:pPr>
            <a:r>
              <a:rPr lang="zh-CN" altLang="en-US" sz="3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更引导我回家</a:t>
            </a:r>
            <a:r>
              <a:rPr lang="zh-CN" altLang="en-US" sz="3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3800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Through many dangers, toils and snares</a:t>
            </a: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 have already come</a:t>
            </a: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T'was grace that brought us safe thus far</a:t>
            </a:r>
          </a:p>
          <a:p>
            <a:pPr marL="0" indent="0" algn="ctr">
              <a:buNone/>
            </a:pPr>
            <a:r>
              <a:rPr lang="en-US" altLang="zh-TW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 grace will lead us home</a:t>
            </a:r>
            <a:r>
              <a:rPr lang="en-US" altLang="zh-TW" sz="2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en-US" dirty="0" smtClean="0">
              <a:ea typeface="黑体" panose="02010609060101010101" pitchFamily="49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2DF3-8DFD-47EC-985E-E6A0369597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5025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620</Words>
  <Application>Microsoft Office PowerPoint</Application>
  <PresentationFormat>Widescreen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微軟正黑體</vt:lpstr>
      <vt:lpstr>叶根友毛笔行书2.0版</vt:lpstr>
      <vt:lpstr>幼圆</vt:lpstr>
      <vt:lpstr>微软雅黑</vt:lpstr>
      <vt:lpstr>楷体</vt:lpstr>
      <vt:lpstr>黑体</vt:lpstr>
      <vt:lpstr>Arial</vt:lpstr>
      <vt:lpstr>Calibri</vt:lpstr>
      <vt:lpstr>Century Gothic</vt:lpstr>
      <vt:lpstr>Wingdings 3</vt:lpstr>
      <vt:lpstr>Wisp</vt:lpstr>
      <vt:lpstr>    CCCL敬拜歌曲PPT                          哈利路亚   </vt:lpstr>
      <vt:lpstr>PowerPoint Presentation</vt:lpstr>
      <vt:lpstr>恩典之路</vt:lpstr>
      <vt:lpstr>恩典之路</vt:lpstr>
      <vt:lpstr>恩典之路</vt:lpstr>
      <vt:lpstr>恩典之路</vt:lpstr>
      <vt:lpstr>奇异恩典 (Amazing Grace)</vt:lpstr>
      <vt:lpstr>奇异恩典 (Amazing Grace)</vt:lpstr>
      <vt:lpstr>奇异恩典 (Amazing Grace)</vt:lpstr>
      <vt:lpstr>奇异恩典 (Amazing Grace)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CCCL敬拜歌曲PPT                          哈利路亚   </dc:title>
  <dc:creator>Wen Qian</dc:creator>
  <cp:lastModifiedBy>Wen Qian</cp:lastModifiedBy>
  <cp:revision>4</cp:revision>
  <dcterms:created xsi:type="dcterms:W3CDTF">2021-08-27T13:56:27Z</dcterms:created>
  <dcterms:modified xsi:type="dcterms:W3CDTF">2021-08-27T15:09:52Z</dcterms:modified>
</cp:coreProperties>
</file>